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8BDD9-5993-70B3-BC03-4C15DFAC9A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8F0F36-6EED-A65C-111C-80AD356F7D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8E315F-37FA-5B93-33F8-B5218FF98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10A4BA-1D9F-844B-C414-097732BED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840D4E-BE23-38F9-3819-8E97B7F75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95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FC00D-98D3-1266-7504-315BB1B9B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37866-D0F2-4227-55A0-819B64975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E3020D-6AF4-9159-EDA5-3847CEAE4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AF69BF-3ED5-6B77-73D1-5295AE991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D69947-0F91-ECE8-993F-115381EE8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833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5652C-4AB2-4B28-3BF7-A02F57912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52DC1-D4B0-A8CB-157F-6395B2EE7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A6EAA-0E52-873D-8AF5-6363FA5EB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72870-F16B-5CBD-8593-12A8B34FF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ED7188-738D-634B-F8D9-EECC94508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85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55873-DA98-D334-312F-9F3643090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BE391-82AC-D6D5-FD32-A9B6692D4F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0D9D3D-E9AF-7BC9-FB27-84AC85A01E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86D1AB-387A-D5C6-7AB0-9E0DE8FF1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62A0C-058C-793C-F13B-5D7702247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70E48-D9CD-BC4D-20A7-6A3550D09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31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A40C6-705F-E84A-1725-939A0F9CE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2E7F83-F040-FFC7-9C19-5F01D6C8A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1A57C2-FE46-77BE-7FFF-D069FF7F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16E5B7-57F7-F1FF-1ECE-EF24D1173E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D41F13-2280-65B9-169C-A35F459339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623FCB-0122-E77A-B904-42FFB6F73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C2BF43-A1A7-E0F0-5A7D-BBDB2AB43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1973DE-0BA8-1176-B3FC-B64558633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601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D6B4C-117F-2BF1-B1D3-A203D0C48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1C5C25-E8A9-04BA-4013-557A30DCC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B33BD3-7795-F4D0-A4CC-5EE8EE172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D43EB7-A0DE-A1E2-7DAC-79A4FED33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096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13ED37-0C8D-92EB-1E97-E17FCEC8D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DAACB2-B5D3-398B-55E5-2E7EF53AC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4B2064-E3AB-DAF9-AD48-0C513F9AC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649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A9B04-BC48-8FAB-6F96-CF06517C3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436BA-D58A-F536-7074-ADCE784274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045328-4518-7EB2-9529-E57DDBAE0F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18DF40-C9EF-8C5B-721A-7D2EAC3A8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F3C9EB-3C5E-7319-69CC-4888DD23A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61C111-2BFE-109C-4988-6DD0B6CFE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092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03157-6D6F-614E-AF93-87EDEC7AE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4E8061-DEF0-C464-C61F-46FD1E66A0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FDF4AF-C22B-0295-8B57-6EA1607BF2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393E45-8674-CD26-AE61-76E931E11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1129F5-3F4D-18A4-E35A-C9783DD30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764F64-12D3-B59F-37A5-3F02AAEC1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171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84B04-59FA-21C5-D2A0-2359A13A1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9BC9C-7D73-119C-E08C-3E7C217004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205407-CE56-2D36-C384-A366FA28F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5FE6BB-A108-2C25-DF01-4B53933DD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EF06-733A-E230-7EDD-892D21B03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60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F173BD-A4EF-16E5-559D-5F2255A9C1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A4C144-FB9E-D346-E0EB-6C672DDC94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EABF33-77C8-C2CB-56AA-182622222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8579F-6CBC-EFB2-DE6D-89A620459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0F1CE5-0857-52B4-79E1-046AE6CBB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136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E139FE-6A32-703C-ABF4-F6E9FA4E8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D07B38-8E39-5D5C-800B-E65A4EF84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0CC06-81FB-3F12-EB04-4F1BAECF64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88058-998B-40E8-879E-8C7A1AA7D7E6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2F82E9-BBE1-7D75-488C-3B1A3E2005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96192E-8A6D-6FF4-5D22-9AA82FD056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655F2-2377-4033-ADA7-E898C3325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977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3898B2-3FEE-70B6-E89F-1820C83AEE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23" y="0"/>
            <a:ext cx="258672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59AB170-65A4-4D52-C66E-1FB42957E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3843" y="1063668"/>
            <a:ext cx="6376186" cy="47306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F8DB60-2CBB-7242-E946-1DE5EBA534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0029" y="0"/>
            <a:ext cx="29748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89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Parker</dc:creator>
  <cp:lastModifiedBy>Mr David Ramsden</cp:lastModifiedBy>
  <cp:revision>2</cp:revision>
  <dcterms:created xsi:type="dcterms:W3CDTF">2023-09-07T10:59:29Z</dcterms:created>
  <dcterms:modified xsi:type="dcterms:W3CDTF">2024-02-08T12:43:40Z</dcterms:modified>
</cp:coreProperties>
</file>