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6" r:id="rId4"/>
    <p:sldId id="258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358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7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38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912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44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280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8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057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795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96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0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66026-9A6F-40D2-AAD8-B5602FD82F83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6232D-D8D8-403A-98C7-24E4F65B7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78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un.org/en/about-us/universal-declaration-of-human-rights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2IStB6Z3Vw" TargetMode="External"/><Relationship Id="rId2" Type="http://schemas.openxmlformats.org/officeDocument/2006/relationships/hyperlink" Target="https://www.bromleysafeguarding.org/articles.php?id=637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Lots of sensitive issues will be discussed during PSHE lessons this term. </a:t>
            </a:r>
          </a:p>
          <a:p>
            <a:pPr algn="ctr"/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Remember that you can talk to an adult during the lesson or privately after the lesson if you want to. </a:t>
            </a:r>
          </a:p>
          <a:p>
            <a:pPr algn="ctr"/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Your teacher or another adult. 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765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951" y="95346"/>
            <a:ext cx="2160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Starter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8589" y="288529"/>
            <a:ext cx="5260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Vocabulary Check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951" y="1365890"/>
            <a:ext cx="4889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Cultural practice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8713" y="3234782"/>
            <a:ext cx="3350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British Law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103674"/>
            <a:ext cx="59657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Universal Human Rights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08933" y="1295240"/>
            <a:ext cx="688306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Shared perceptions of how people routinely behave in a culture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08933" y="2795350"/>
            <a:ext cx="688306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Rules, </a:t>
            </a:r>
            <a:r>
              <a:rPr lang="en-U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within Britain, that must be followed with particular legal punishments if they are not adhered to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37317" y="5449071"/>
            <a:ext cx="65546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Human rights for all peoples and nations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705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543" y="1804943"/>
            <a:ext cx="11925837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LO: To know that there are some cultural practices which are against British law and universal human rights, such as female genital mutilation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288" y="4052797"/>
            <a:ext cx="11552349" cy="2554063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arenR"/>
            </a:pPr>
            <a:r>
              <a:rPr lang="en-GB" dirty="0" smtClean="0"/>
              <a:t>Define </a:t>
            </a:r>
            <a:r>
              <a:rPr lang="en-GB" dirty="0"/>
              <a:t>cultural practice, British law and universal human rights </a:t>
            </a:r>
            <a:endParaRPr lang="en-GB" dirty="0" smtClean="0"/>
          </a:p>
          <a:p>
            <a:pPr marL="457200" indent="-457200">
              <a:buAutoNum type="arabicParenR"/>
            </a:pPr>
            <a:endParaRPr lang="en-GB" dirty="0"/>
          </a:p>
          <a:p>
            <a:r>
              <a:rPr lang="en-GB" dirty="0" smtClean="0"/>
              <a:t>2</a:t>
            </a:r>
            <a:r>
              <a:rPr lang="en-GB" dirty="0"/>
              <a:t>) Understand that some cultural practices are against British law and universal human rights and provide examples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3</a:t>
            </a:r>
            <a:r>
              <a:rPr lang="en-GB" dirty="0"/>
              <a:t>) Begin to develop understanding of why these cultural practices still occur </a:t>
            </a:r>
          </a:p>
        </p:txBody>
      </p:sp>
    </p:spTree>
    <p:extLst>
      <p:ext uri="{BB962C8B-B14F-4D97-AF65-F5344CB8AC3E}">
        <p14:creationId xmlns:p14="http://schemas.microsoft.com/office/powerpoint/2010/main" val="219685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50640"/>
            <a:ext cx="12192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Cultural practices, that are against British law and universal human rights, do still take place today – within the UK as well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4737" y="2843741"/>
            <a:ext cx="80425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do we already know?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2261" y="3945832"/>
            <a:ext cx="11607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are some universal human rights?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3" y="5047923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we know any of these cultural practices?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3382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4919" y="0"/>
            <a:ext cx="7041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Universal Human Rights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01533" y="1928956"/>
            <a:ext cx="6925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https://www.un.org/en/about-us/universal-declaration-of-human-rights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99760" y="1005626"/>
            <a:ext cx="96121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(The Universal Declaration of Human Rights)</a:t>
            </a:r>
            <a:endParaRPr lang="en-U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8132" y="2513732"/>
            <a:ext cx="3134798" cy="420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76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" y="106017"/>
            <a:ext cx="1219200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We’ve learnt in previous PSHE lessons that everyone in the UK has the right to body autonomy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2706" y="2798368"/>
            <a:ext cx="109465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Cultural practices go against this right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34272" y="4517263"/>
            <a:ext cx="512345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FGM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Forced marriages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7165" y="6414049"/>
            <a:ext cx="10455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Source: </a:t>
            </a:r>
            <a:r>
              <a:rPr lang="en-GB" dirty="0" smtClean="0">
                <a:hlinkClick r:id="rId2"/>
              </a:rPr>
              <a:t>https://www.bromleysafeguarding.org/articles.php?id=637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014953" y="4698541"/>
            <a:ext cx="5102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https://www.youtube.com/watch?v=W2IStB6Z3Vw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114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Why do some cultural practices still go against British law/universal human rights?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81" y="4714875"/>
            <a:ext cx="2143125" cy="21431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67883" y="2726769"/>
            <a:ext cx="5513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Education (lack of)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53850" y="3779553"/>
            <a:ext cx="7341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Less developed medicine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45281" y="4844329"/>
            <a:ext cx="69590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Cultural practice/habits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16510" y="5786437"/>
            <a:ext cx="3616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Any others?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591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543" y="1804943"/>
            <a:ext cx="11925837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LO: To know that there are some cultural practices which are against British law and universal human rights, such as female genital mutilation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288" y="4052797"/>
            <a:ext cx="11552349" cy="2554063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arenR"/>
            </a:pPr>
            <a:r>
              <a:rPr lang="en-GB" dirty="0" smtClean="0"/>
              <a:t>Define </a:t>
            </a:r>
            <a:r>
              <a:rPr lang="en-GB" dirty="0"/>
              <a:t>cultural practice, British law and universal human rights </a:t>
            </a:r>
            <a:endParaRPr lang="en-GB" dirty="0" smtClean="0"/>
          </a:p>
          <a:p>
            <a:pPr marL="457200" indent="-457200">
              <a:buAutoNum type="arabicParenR"/>
            </a:pPr>
            <a:endParaRPr lang="en-GB" dirty="0"/>
          </a:p>
          <a:p>
            <a:r>
              <a:rPr lang="en-GB" dirty="0" smtClean="0"/>
              <a:t>2</a:t>
            </a:r>
            <a:r>
              <a:rPr lang="en-GB" dirty="0"/>
              <a:t>) Understand that some cultural practices are against British law and universal human rights and provide examples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3</a:t>
            </a:r>
            <a:r>
              <a:rPr lang="en-GB" dirty="0"/>
              <a:t>) Begin to develop understanding of why these cultural practices still occur </a:t>
            </a:r>
          </a:p>
        </p:txBody>
      </p:sp>
    </p:spTree>
    <p:extLst>
      <p:ext uri="{BB962C8B-B14F-4D97-AF65-F5344CB8AC3E}">
        <p14:creationId xmlns:p14="http://schemas.microsoft.com/office/powerpoint/2010/main" val="108930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362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Plenary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54635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Who can you speak to if you need to talk about any of the issues discussed today?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3775718"/>
            <a:ext cx="12192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If you are concerne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d, staying quiet is not the right action to take – it can cause harm to yourselves or others.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457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383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LO: To know that there are some cultural practices which are against British law and universal human rights, such as female genital mutilation </vt:lpstr>
      <vt:lpstr>PowerPoint Presentation</vt:lpstr>
      <vt:lpstr>PowerPoint Presentation</vt:lpstr>
      <vt:lpstr>PowerPoint Presentation</vt:lpstr>
      <vt:lpstr>PowerPoint Presentation</vt:lpstr>
      <vt:lpstr>LO: To know that there are some cultural practices which are against British law and universal human rights, such as female genital mutilation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Parker</dc:creator>
  <cp:lastModifiedBy>Moya Whitehead</cp:lastModifiedBy>
  <cp:revision>8</cp:revision>
  <dcterms:created xsi:type="dcterms:W3CDTF">2021-04-01T16:10:34Z</dcterms:created>
  <dcterms:modified xsi:type="dcterms:W3CDTF">2023-11-06T15:54:21Z</dcterms:modified>
</cp:coreProperties>
</file>